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유니티(Unity): 게임 개발의 새로운 지평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게임 개발 및 실시간 3D 콘텐츠 제작을 위한 강력한 크로스 플랫폼 엔진입니다. 이 문서에서는 유니티의 핵심 기능과 다양한 활용 사례를 소개합니다.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55099"/>
            <a:ext cx="256913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9C0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작성자: Onion Ring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유니티의 기본 개념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3031688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C# 프로그래밍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C# 언어를 사용하여 스크립팅을 지원하며, 직관적인 사용자 인터페이스를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3031688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다양한 도구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2D 및 3D 게임 개발을 위한 다양한 도구와 기능을 제공합니다.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6421636" y="5455682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지속적 발전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2005년 첫 출시 이후 유니티는 지속적으로 발전하며 게임 개발의 새로운 지평을 열고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유니티의 주요 기능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크로스 플랫폼 지원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Windows, macOS, Android, iOS, 콘솔 등 다양한 플랫폼에 게임을 배포할 수 있는 기능을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비주얼 스크립팅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프로그래밍 경험이 적은 개발자도 visual 스크립팅 기능을 통해 쉽게 게임을 만들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에셋 스토어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 에셋 스토어는 다양한 게임 리소스를 제공하여 개발 시간을 단축시켜줍니다.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크로스 플랫폼 지원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6542961" y="2610683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Windows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Windows 운영 체제를 완벽하게 지원합니다.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506051" y="4144447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모바일 기기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Android와 iOS 플랫폼에서도 원활하게 구동됩니다.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58331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6506647" y="5678210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콘솔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PlayStation, Xbox, Nintendo Switch 등 주요 콘솔 플랫폼을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비주얼 스크립팅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프로그래밍 지원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C# 언어를 사용하여 복잡한 스크립팅이 가능합니다.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시각적 접근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비주얼 스크립팅으로 프로그래밍 경험이 적은 개발자도 쉽게 게임을 만들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빠른 프로토타이핑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비주얼 스크립팅을 통해 아이디어를 신속하게 구현할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에셋 스토어 및 커뮤니티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강력한 커뮤니티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활발한 개발자 커뮤니티가 게임 제작에 도움을 주고 있습니다.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에셋 스토어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다양한 리소스를 제공하여 개발 시간을 단축시킬 수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풍부한 튜토리얼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초보자도 쉽게 학습할 수 있는 다양한 튜토리얼이 제공됩니다.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다양한 활용 사례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6457950" y="321314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게임 개발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2D, 3D, VR 게임 개발에 널리 사용됩니다.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312718" y="321314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영화 및 애니메이션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실시간 렌더링 기능으로 영화와 애니메이션 제작에도 활용됩니다.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6421636" y="527423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건축 및 설계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실시간 시각화와 상호작용성으로 건축 설계에 도움을 줍니다.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10312718" y="5274231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교육 및 트레이닝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96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VR 및 AR 기술을 활용한 교육 콘텐츠 제작이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유니티의 미래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지속적인 혁신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유니티는 기술 발전에 발맞춰 끊임없이 진화하고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확장성 증대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다양한 플랫폼과 기술을 지원하며 활용 범위가 넓어지고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사용자 경험 향상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사용자 친화적인 인터페이스와 도구로 개발 효율성이 높아지고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2024-11-05T11:38:31Z</dcterms:created>
  <dcterms:modified xsi:type="dcterms:W3CDTF">2024-11-05T11:38:31Z</dcterms:modified>
</cp:coreProperties>
</file>